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352" r:id="rId5"/>
    <p:sldId id="532" r:id="rId6"/>
    <p:sldId id="503" r:id="rId7"/>
    <p:sldId id="504" r:id="rId8"/>
    <p:sldId id="516" r:id="rId9"/>
    <p:sldId id="505" r:id="rId10"/>
    <p:sldId id="518" r:id="rId11"/>
    <p:sldId id="517" r:id="rId12"/>
    <p:sldId id="519" r:id="rId13"/>
    <p:sldId id="506" r:id="rId14"/>
    <p:sldId id="507" r:id="rId15"/>
    <p:sldId id="524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20" r:id="rId24"/>
    <p:sldId id="525" r:id="rId25"/>
    <p:sldId id="521" r:id="rId26"/>
    <p:sldId id="526" r:id="rId27"/>
    <p:sldId id="527" r:id="rId28"/>
    <p:sldId id="528" r:id="rId29"/>
    <p:sldId id="531" r:id="rId30"/>
    <p:sldId id="529" r:id="rId31"/>
    <p:sldId id="530" r:id="rId32"/>
    <p:sldId id="523" r:id="rId33"/>
    <p:sldId id="515" r:id="rId34"/>
    <p:sldId id="398" r:id="rId35"/>
    <p:sldId id="30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8"/>
    <p:restoredTop sz="93020"/>
  </p:normalViewPr>
  <p:slideViewPr>
    <p:cSldViewPr snapToGrid="0" snapToObjects="1">
      <p:cViewPr varScale="1">
        <p:scale>
          <a:sx n="127" d="100"/>
          <a:sy n="127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machine_learning/tree/master/random_cropping_flower" TargetMode="External"/><Relationship Id="rId12" Type="http://schemas.openxmlformats.org/officeDocument/2006/relationships/hyperlink" Target="https://github.com/SungchulLee/financial_math/tree/master/close_return_and_return_vol" TargetMode="Externa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www.youtube.com/watch?v=3BXfw_1_TF4&amp;list=PL9Hr9sNUjfsmEu1ZniY0XpHSzl5uihcXZ&amp;index=11&amp;t=0s" TargetMode="External"/><Relationship Id="rId7" Type="http://schemas.openxmlformats.org/officeDocument/2006/relationships/hyperlink" Target="https://youtu.be/VBqcFfZZDZs" TargetMode="External"/><Relationship Id="rId8" Type="http://schemas.openxmlformats.org/officeDocument/2006/relationships/hyperlink" Target="https://youtu.be/_3mEEqsQwHc" TargetMode="External"/><Relationship Id="rId9" Type="http://schemas.openxmlformats.org/officeDocument/2006/relationships/hyperlink" Target="https://youtu.be/4_dXlGU1y6M" TargetMode="External"/><Relationship Id="rId10" Type="http://schemas.openxmlformats.org/officeDocument/2006/relationships/hyperlink" Target="https://youtu.be/GfytXxLnB-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9948" y="2573310"/>
            <a:ext cx="8951843" cy="9442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Random Cropping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3915177"/>
            <a:ext cx="11966017" cy="23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315651"/>
            <a:ext cx="8455130" cy="183134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Create 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image_paths dict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" y="1893194"/>
            <a:ext cx="11872407" cy="3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" y="811369"/>
            <a:ext cx="11468637" cy="5293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3136899"/>
            <a:ext cx="11732654" cy="33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" y="811369"/>
            <a:ext cx="11468637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1" y="334851"/>
            <a:ext cx="11712296" cy="61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1" y="873963"/>
            <a:ext cx="11819302" cy="51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3" y="437882"/>
            <a:ext cx="11502626" cy="6040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145782"/>
            <a:ext cx="12037454" cy="4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urllib.request.urlretrieve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Dataset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flower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 on Tensorflow Map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0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1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9" y="642060"/>
            <a:ext cx="11776858" cy="56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83" y="81103"/>
            <a:ext cx="8917172" cy="66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" y="380999"/>
            <a:ext cx="12013842" cy="60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6" y="721753"/>
            <a:ext cx="11556268" cy="5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637624"/>
            <a:ext cx="8455130" cy="112300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 Random Cropping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12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3" y="115910"/>
            <a:ext cx="11433278" cy="66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5400"/>
            <a:ext cx="9829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0"/>
            <a:ext cx="854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637624"/>
            <a:ext cx="8455130" cy="175407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Random Cropping with 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3578" y="2328530"/>
            <a:ext cx="7817473" cy="1073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Download flower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" y="519350"/>
            <a:ext cx="11898301" cy="59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875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8" y="2719261"/>
            <a:ext cx="11710674" cy="14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038"/>
            <a:ext cx="5633357" cy="6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49" y="0"/>
            <a:ext cx="561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2034861"/>
            <a:ext cx="11837385" cy="27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1" y="180304"/>
            <a:ext cx="11177884" cy="65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1" y="2627289"/>
            <a:ext cx="11751971" cy="16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315651"/>
            <a:ext cx="8455130" cy="183134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Create flower_classes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2833351"/>
            <a:ext cx="11966017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32</Words>
  <Application>Microsoft Macintosh PowerPoint</Application>
  <PresentationFormat>Widescreen</PresentationFormat>
  <Paragraphs>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 Black</vt:lpstr>
      <vt:lpstr>Calibri</vt:lpstr>
      <vt:lpstr>Calibri Light</vt:lpstr>
      <vt:lpstr>Arial</vt:lpstr>
      <vt:lpstr>Office Theme</vt:lpstr>
      <vt:lpstr>              Random Cropping</vt:lpstr>
      <vt:lpstr>Reference</vt:lpstr>
      <vt:lpstr>          Download flower</vt:lpstr>
      <vt:lpstr>PowerPoint Presentation</vt:lpstr>
      <vt:lpstr>PowerPoint Presentation</vt:lpstr>
      <vt:lpstr>PowerPoint Presentation</vt:lpstr>
      <vt:lpstr>PowerPoint Presentation</vt:lpstr>
      <vt:lpstr>           Create flower_classes list</vt:lpstr>
      <vt:lpstr>PowerPoint Presentation</vt:lpstr>
      <vt:lpstr>PowerPoint Presentation</vt:lpstr>
      <vt:lpstr>PowerPoint Presentation</vt:lpstr>
      <vt:lpstr>           Create image_paths dict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Random Cropping</vt:lpstr>
      <vt:lpstr>PowerPoint Presentation</vt:lpstr>
      <vt:lpstr>PowerPoint Presentation</vt:lpstr>
      <vt:lpstr>PowerPoint Presentation</vt:lpstr>
      <vt:lpstr>PowerPoint Presentation</vt:lpstr>
      <vt:lpstr>           Random Cropping with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105</cp:revision>
  <dcterms:created xsi:type="dcterms:W3CDTF">2019-10-26T12:53:45Z</dcterms:created>
  <dcterms:modified xsi:type="dcterms:W3CDTF">2020-01-20T21:30:40Z</dcterms:modified>
</cp:coreProperties>
</file>